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2" r:id="rId7"/>
    <p:sldId id="265" r:id="rId8"/>
    <p:sldId id="260" r:id="rId9"/>
    <p:sldId id="267" r:id="rId10"/>
    <p:sldId id="261" r:id="rId11"/>
    <p:sldId id="268" r:id="rId12"/>
    <p:sldId id="263" r:id="rId13"/>
    <p:sldId id="266" r:id="rId14"/>
    <p:sldId id="269" r:id="rId15"/>
    <p:sldId id="270" r:id="rId16"/>
    <p:sldId id="264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1" userDrawn="1">
          <p15:clr>
            <a:srgbClr val="A4A3A4"/>
          </p15:clr>
        </p15:guide>
        <p15:guide id="2" pos="2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74991152" name="Rajesh Rkr" initials="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83" d="100"/>
          <a:sy n="83" d="100"/>
        </p:scale>
        <p:origin x="1426" y="53"/>
      </p:cViewPr>
      <p:guideLst>
        <p:guide orient="horz" pos="2111"/>
        <p:guide pos="29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74991152" dt="2024-12-25T23:14:51.147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>
              <a:fillRect/>
            </a:stretch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>
              <a:fillRect/>
            </a:stretch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  <a:endParaRPr lang="en-US" sz="72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  <a:endParaRPr lang="en-US" sz="72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4.png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>
              <a:fillRect/>
            </a:stretch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>
              <a:fillRect/>
            </a:stretch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 panose="020B0604020202020204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2.png"/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Automating AWS with Ansible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0000" lnSpcReduction="20000"/>
          </a:bodyPr>
          <a:lstStyle/>
          <a:p>
            <a:r>
              <a:t>Using Playbooks for Resource Management and Application Hosting</a:t>
            </a:r>
          </a:p>
          <a:p/>
          <a:p>
            <a:r>
              <a:rPr lang="en-US"/>
              <a:t>                             by Rajesh pattapu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43" y="2066925"/>
            <a:ext cx="1947672" cy="2121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315" y="2056511"/>
            <a:ext cx="1965960" cy="2084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48" y="2023237"/>
            <a:ext cx="1764792" cy="2093977"/>
          </a:xfrm>
          <a:prstGeom prst="rect">
            <a:avLst/>
          </a:prstGeom>
        </p:spPr>
      </p:pic>
      <p:pic>
        <p:nvPicPr>
          <p:cNvPr id="11" name="Picture 10" descr="2024-12-10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" y="155575"/>
            <a:ext cx="2847975" cy="1859280"/>
          </a:xfrm>
          <a:prstGeom prst="rect">
            <a:avLst/>
          </a:prstGeom>
        </p:spPr>
      </p:pic>
      <p:pic>
        <p:nvPicPr>
          <p:cNvPr id="12" name="Picture 11" descr="2024-12-10 (1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495" y="140970"/>
            <a:ext cx="3100705" cy="1859280"/>
          </a:xfrm>
          <a:prstGeom prst="rect">
            <a:avLst/>
          </a:prstGeom>
        </p:spPr>
      </p:pic>
      <p:pic>
        <p:nvPicPr>
          <p:cNvPr id="13" name="Picture 12" descr="2024-12-10 (10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950" y="140970"/>
            <a:ext cx="2950210" cy="1859280"/>
          </a:xfrm>
          <a:prstGeom prst="rect">
            <a:avLst/>
          </a:prstGeom>
        </p:spPr>
      </p:pic>
      <p:pic>
        <p:nvPicPr>
          <p:cNvPr id="14" name="Picture 13" descr="2024-12-10 (7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35" y="2000250"/>
            <a:ext cx="3150235" cy="2193925"/>
          </a:xfrm>
          <a:prstGeom prst="rect">
            <a:avLst/>
          </a:prstGeom>
        </p:spPr>
      </p:pic>
      <p:pic>
        <p:nvPicPr>
          <p:cNvPr id="15" name="Picture 14" descr="2024-12-10 (9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00" y="4196715"/>
            <a:ext cx="4483100" cy="2570480"/>
          </a:xfrm>
          <a:prstGeom prst="rect">
            <a:avLst/>
          </a:prstGeom>
        </p:spPr>
      </p:pic>
      <p:pic>
        <p:nvPicPr>
          <p:cNvPr id="16" name="Picture 15" descr="2024-12-10 (8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140835"/>
            <a:ext cx="4505960" cy="2626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Resource Management and Deletion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Manage AWS resources like:</a:t>
            </a:r>
          </a:p>
          <a:p>
            <a:r>
              <a:t>  - VPCs, Subnets, Route Tables, Internet Gateways.</a:t>
            </a:r>
          </a:p>
          <a:p>
            <a:r>
              <a:t>• Write playbooks for deleting resources.</a:t>
            </a:r>
          </a:p>
          <a:p>
            <a:r>
              <a:t>• Execute playbooks to clean up and release resources.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546354"/>
            <a:ext cx="2770632" cy="27363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04" y="546354"/>
            <a:ext cx="2569464" cy="27363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68" y="546354"/>
            <a:ext cx="2642616" cy="2736342"/>
          </a:xfrm>
          <a:prstGeom prst="rect">
            <a:avLst/>
          </a:prstGeom>
        </p:spPr>
      </p:pic>
      <p:pic>
        <p:nvPicPr>
          <p:cNvPr id="8" name="Picture 7" descr="2024-12-09 (1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" y="3428365"/>
            <a:ext cx="4455160" cy="2938145"/>
          </a:xfrm>
          <a:prstGeom prst="rect">
            <a:avLst/>
          </a:prstGeom>
        </p:spPr>
      </p:pic>
      <p:pic>
        <p:nvPicPr>
          <p:cNvPr id="9" name="Picture 8" descr="2024-12-09 (1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246755"/>
            <a:ext cx="4308475" cy="31197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4928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Inline deletion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408176"/>
            <a:ext cx="2624328" cy="2221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60" y="1408176"/>
            <a:ext cx="2761488" cy="2221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1408176"/>
            <a:ext cx="2807208" cy="2286000"/>
          </a:xfrm>
          <a:prstGeom prst="rect">
            <a:avLst/>
          </a:prstGeom>
        </p:spPr>
      </p:pic>
      <p:pic>
        <p:nvPicPr>
          <p:cNvPr id="9" name="Picture 8" descr="2024-12-10 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385" y="3630295"/>
            <a:ext cx="4500245" cy="2664460"/>
          </a:xfrm>
          <a:prstGeom prst="rect">
            <a:avLst/>
          </a:prstGeom>
        </p:spPr>
      </p:pic>
      <p:pic>
        <p:nvPicPr>
          <p:cNvPr id="10" name="Picture 9" descr="2024-12-10 (13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" y="3722370"/>
            <a:ext cx="3240405" cy="2570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6299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Outline deletion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55" y="1414145"/>
            <a:ext cx="3466465" cy="22491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20" y="1414145"/>
            <a:ext cx="3909060" cy="2249170"/>
          </a:xfrm>
          <a:prstGeom prst="rect">
            <a:avLst/>
          </a:prstGeom>
        </p:spPr>
      </p:pic>
      <p:pic>
        <p:nvPicPr>
          <p:cNvPr id="9" name="Picture 8" descr="2024-12-10 (1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" y="3794760"/>
            <a:ext cx="4322445" cy="2891790"/>
          </a:xfrm>
          <a:prstGeom prst="rect">
            <a:avLst/>
          </a:prstGeom>
        </p:spPr>
      </p:pic>
      <p:pic>
        <p:nvPicPr>
          <p:cNvPr id="10" name="Picture 9" descr="2024-12-10 (1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360" y="3830955"/>
            <a:ext cx="4612640" cy="28555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Ansible simplifies AWS resource management.</a:t>
            </a:r>
          </a:p>
          <a:p>
            <a:r>
              <a:t>• Enables automated application deployment.</a:t>
            </a:r>
          </a:p>
          <a:p>
            <a:r>
              <a:t>• Enhances efficiency and reduces manual effort.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Write Heartfelt Meal Train Thank Yous - Meal Trai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3" y="548640"/>
            <a:ext cx="8028433" cy="574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Ansible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Ansible is an open-source automation tool.</a:t>
            </a:r>
          </a:p>
          <a:p>
            <a:r>
              <a:t>• Simplifies configuration management, application deployment, and task automation.</a:t>
            </a:r>
          </a:p>
          <a:p>
            <a:r>
              <a:t>• Ideal for managing cloud resources like AWS.</a:t>
            </a:r>
          </a:p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AWS Resource Management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Using Playbook Scripts</a:t>
            </a:r>
          </a:p>
          <a:p>
            <a:r>
              <a:t>2. Inline Variables</a:t>
            </a:r>
          </a:p>
          <a:p>
            <a:r>
              <a:t>3. Outline Variables</a:t>
            </a:r>
          </a:p>
          <a:p>
            <a:r>
              <a:t>Each method involves creating, managing, and deleting AWS resources via Ansible.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Method-1: Using Playbook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t>• Launch an instance with Amazon Linux.</a:t>
            </a:r>
          </a:p>
          <a:p>
            <a:r>
              <a:t>• Configure Ansible (hosts and ansible.cfg).</a:t>
            </a:r>
          </a:p>
          <a:p>
            <a:r>
              <a:t>• Install boto, boto3, and botocore libraries.</a:t>
            </a:r>
          </a:p>
          <a:p>
            <a:r>
              <a:t>• Write YAML playbook scripts to:</a:t>
            </a:r>
          </a:p>
          <a:p>
            <a:r>
              <a:t>  - Create AWS resources.</a:t>
            </a:r>
          </a:p>
          <a:p>
            <a:r>
              <a:t>  - Deploy applications (static/dynamic).</a:t>
            </a:r>
          </a:p>
          <a:p>
            <a:r>
              <a:t>• Execute playbooks with ansible-playbook command.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Static and Dynamic Application Hosting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Use userdata scripts to deploy applications:</a:t>
            </a:r>
          </a:p>
          <a:p>
            <a:r>
              <a:t>  - Static (e.g., hosting a static HTML site).</a:t>
            </a:r>
          </a:p>
          <a:p>
            <a:r>
              <a:t>  - Dynamic (e.g., deploying a web application).</a:t>
            </a:r>
          </a:p>
          <a:p>
            <a:r>
              <a:t>• Scripts executed during instance initialization.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2024-12-04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555" y="111760"/>
            <a:ext cx="2886710" cy="2165985"/>
          </a:xfrm>
          <a:prstGeom prst="rect">
            <a:avLst/>
          </a:prstGeom>
        </p:spPr>
      </p:pic>
      <p:pic>
        <p:nvPicPr>
          <p:cNvPr id="12" name="Picture 11" descr="2024-12-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265" y="111125"/>
            <a:ext cx="2916555" cy="2166620"/>
          </a:xfrm>
          <a:prstGeom prst="rect">
            <a:avLst/>
          </a:prstGeom>
        </p:spPr>
      </p:pic>
      <p:pic>
        <p:nvPicPr>
          <p:cNvPr id="13" name="Picture 12" descr="2024-12-09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20" y="155575"/>
            <a:ext cx="2947035" cy="2122170"/>
          </a:xfrm>
          <a:prstGeom prst="rect">
            <a:avLst/>
          </a:prstGeom>
        </p:spPr>
      </p:pic>
      <p:pic>
        <p:nvPicPr>
          <p:cNvPr id="14" name="Picture 13" descr="2024-12-09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" y="2277745"/>
            <a:ext cx="2934335" cy="2219325"/>
          </a:xfrm>
          <a:prstGeom prst="rect">
            <a:avLst/>
          </a:prstGeom>
        </p:spPr>
      </p:pic>
      <p:pic>
        <p:nvPicPr>
          <p:cNvPr id="16" name="Picture 15" descr="2024-12-09 (1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645" y="2257425"/>
            <a:ext cx="2950845" cy="2266950"/>
          </a:xfrm>
          <a:prstGeom prst="rect">
            <a:avLst/>
          </a:prstGeom>
        </p:spPr>
      </p:pic>
      <p:pic>
        <p:nvPicPr>
          <p:cNvPr id="17" name="Picture 16" descr="2024-12-09 (8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55" y="4569460"/>
            <a:ext cx="4454525" cy="2181860"/>
          </a:xfrm>
          <a:prstGeom prst="rect">
            <a:avLst/>
          </a:prstGeom>
        </p:spPr>
      </p:pic>
      <p:pic>
        <p:nvPicPr>
          <p:cNvPr id="18" name="Picture 17" descr="2024-12-09 (9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510" y="4497070"/>
            <a:ext cx="4311015" cy="2254250"/>
          </a:xfrm>
          <a:prstGeom prst="rect">
            <a:avLst/>
          </a:prstGeom>
        </p:spPr>
      </p:pic>
      <p:pic>
        <p:nvPicPr>
          <p:cNvPr id="19" name="Picture 18" descr="2024-12-09 (7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5630" y="2257425"/>
            <a:ext cx="2992120" cy="2319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Method-2: Using Inline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Similar to Method-1 but with inline variables in playbooks.</a:t>
            </a:r>
          </a:p>
          <a:p>
            <a:r>
              <a:t>• Embed variables directly in the YAML script.</a:t>
            </a:r>
          </a:p>
          <a:p>
            <a:r>
              <a:t>• Suitable for simple setups and quick configurations.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25" y="222885"/>
            <a:ext cx="2886075" cy="2030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00" y="216535"/>
            <a:ext cx="2983230" cy="2051685"/>
          </a:xfrm>
          <a:prstGeom prst="rect">
            <a:avLst/>
          </a:prstGeom>
        </p:spPr>
      </p:pic>
      <p:pic>
        <p:nvPicPr>
          <p:cNvPr id="9" name="Picture 8" descr="2024-12-10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" y="201930"/>
            <a:ext cx="2874645" cy="2061845"/>
          </a:xfrm>
          <a:prstGeom prst="rect">
            <a:avLst/>
          </a:prstGeom>
        </p:spPr>
      </p:pic>
      <p:pic>
        <p:nvPicPr>
          <p:cNvPr id="10" name="Picture 9" descr="2024-12-10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" y="2252980"/>
            <a:ext cx="4295140" cy="2060575"/>
          </a:xfrm>
          <a:prstGeom prst="rect">
            <a:avLst/>
          </a:prstGeom>
        </p:spPr>
      </p:pic>
      <p:pic>
        <p:nvPicPr>
          <p:cNvPr id="11" name="Picture 10" descr="2024-12-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890" y="2203450"/>
            <a:ext cx="4406265" cy="2174875"/>
          </a:xfrm>
          <a:prstGeom prst="rect">
            <a:avLst/>
          </a:prstGeom>
        </p:spPr>
      </p:pic>
      <p:pic>
        <p:nvPicPr>
          <p:cNvPr id="12" name="Picture 11" descr="2024-12-10 (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" y="4378325"/>
            <a:ext cx="4366260" cy="2265680"/>
          </a:xfrm>
          <a:prstGeom prst="rect">
            <a:avLst/>
          </a:prstGeom>
        </p:spPr>
      </p:pic>
      <p:pic>
        <p:nvPicPr>
          <p:cNvPr id="13" name="Picture 12" descr="2024-12-10 (4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1035" y="4292600"/>
            <a:ext cx="4388485" cy="23514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Method-3: Using Outline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Use external variable files (e.g., secret.yaml).</a:t>
            </a:r>
          </a:p>
          <a:p>
            <a:r>
              <a:t>• Ideal for managing complex setups with sensitive data.</a:t>
            </a:r>
          </a:p>
          <a:p>
            <a:r>
              <a:t>• Write separate playbooks for creating and deleting resources.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1823</Words>
  <Application>WPS Presentation</Application>
  <PresentationFormat>On-screen Show (4:3)</PresentationFormat>
  <Paragraphs>66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SimSun</vt:lpstr>
      <vt:lpstr>Wingdings</vt:lpstr>
      <vt:lpstr>Arial</vt:lpstr>
      <vt:lpstr>Garamond</vt:lpstr>
      <vt:lpstr>Segoe Print</vt:lpstr>
      <vt:lpstr>Microsoft YaHei</vt:lpstr>
      <vt:lpstr>Arial Unicode MS</vt:lpstr>
      <vt:lpstr>Calibri</vt:lpstr>
      <vt:lpstr>Organic</vt:lpstr>
      <vt:lpstr>Automating AWS with Ansible</vt:lpstr>
      <vt:lpstr>Introduction to Ansible</vt:lpstr>
      <vt:lpstr>AWS Resource Management Methods</vt:lpstr>
      <vt:lpstr>Method-1: Using Playbook Scripts</vt:lpstr>
      <vt:lpstr>Static and Dynamic Application Hosting</vt:lpstr>
      <vt:lpstr>PowerPoint 演示文稿</vt:lpstr>
      <vt:lpstr>Method-2: Using Inline Variables</vt:lpstr>
      <vt:lpstr>PowerPoint 演示文稿</vt:lpstr>
      <vt:lpstr>Method-3: Using Outline Variables</vt:lpstr>
      <vt:lpstr>PowerPoint 演示文稿</vt:lpstr>
      <vt:lpstr>Resource Management and Deletion</vt:lpstr>
      <vt:lpstr>PowerPoint 演示文稿</vt:lpstr>
      <vt:lpstr>Inline deletion</vt:lpstr>
      <vt:lpstr>Outline deletion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AWS with Ansible</dc:title>
  <dc:creator>user</dc:creator>
  <dc:description>generated using python-pptx</dc:description>
  <cp:lastModifiedBy>Rajesh Rkr</cp:lastModifiedBy>
  <cp:revision>20</cp:revision>
  <dcterms:created xsi:type="dcterms:W3CDTF">2013-01-27T09:14:00Z</dcterms:created>
  <dcterms:modified xsi:type="dcterms:W3CDTF">2024-12-26T10:45:48Z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2285DA92DE634F77875118BC2A76CF04_12</vt:lpwstr>
  </property>
  <property fmtid="{D5CDD505-2E9C-101B-9397-08002B2CF9AE}" pid="3" name="KSOProductBuildVer">
    <vt:lpwstr>2057-12.2.0.18639</vt:lpwstr>
  </property>
</Properties>
</file>